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3DA3C-65C9-4632-B3D1-90F5CC479B5A}" type="doc">
      <dgm:prSet loTypeId="urn:microsoft.com/office/officeart/2005/8/layout/hProcess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5D3175-5763-4F02-8D9A-7003D508EF6D}">
      <dgm:prSet phldrT="[Text]"/>
      <dgm:spPr/>
      <dgm:t>
        <a:bodyPr/>
        <a:lstStyle/>
        <a:p>
          <a:r>
            <a:rPr lang="en-US" dirty="0" smtClean="0"/>
            <a:t>What’s in </a:t>
          </a:r>
          <a:endParaRPr lang="en-US" dirty="0"/>
        </a:p>
      </dgm:t>
    </dgm:pt>
    <dgm:pt modelId="{3BC81DFF-3BCD-429A-8397-340B190112D1}" type="parTrans" cxnId="{76C5BD13-250F-4959-AE8C-EAF865E4ADE8}">
      <dgm:prSet/>
      <dgm:spPr/>
      <dgm:t>
        <a:bodyPr/>
        <a:lstStyle/>
        <a:p>
          <a:endParaRPr lang="en-US"/>
        </a:p>
      </dgm:t>
    </dgm:pt>
    <dgm:pt modelId="{CFC51B7D-79CD-4DF8-8388-D9EBDC128CD3}" type="sibTrans" cxnId="{76C5BD13-250F-4959-AE8C-EAF865E4ADE8}">
      <dgm:prSet/>
      <dgm:spPr/>
      <dgm:t>
        <a:bodyPr/>
        <a:lstStyle/>
        <a:p>
          <a:endParaRPr lang="en-US"/>
        </a:p>
      </dgm:t>
    </dgm:pt>
    <dgm:pt modelId="{38B1B57F-B1B7-4AF3-ACDF-D85EAA98C29E}">
      <dgm:prSet phldrT="[Text]"/>
      <dgm:spPr/>
      <dgm:t>
        <a:bodyPr/>
        <a:lstStyle/>
        <a:p>
          <a:r>
            <a:rPr lang="en-US" dirty="0" smtClean="0"/>
            <a:t>the literature</a:t>
          </a:r>
          <a:endParaRPr lang="en-US" dirty="0"/>
        </a:p>
      </dgm:t>
    </dgm:pt>
    <dgm:pt modelId="{017151D2-6967-4124-BBBE-D9B4B08F9610}" type="parTrans" cxnId="{88B46242-E831-453A-9D13-AC8FEA1C3888}">
      <dgm:prSet/>
      <dgm:spPr/>
      <dgm:t>
        <a:bodyPr/>
        <a:lstStyle/>
        <a:p>
          <a:endParaRPr lang="en-US"/>
        </a:p>
      </dgm:t>
    </dgm:pt>
    <dgm:pt modelId="{8A82F0B3-62E8-4DDE-A5A4-35D35E32DE0B}" type="sibTrans" cxnId="{88B46242-E831-453A-9D13-AC8FEA1C3888}">
      <dgm:prSet/>
      <dgm:spPr/>
      <dgm:t>
        <a:bodyPr/>
        <a:lstStyle/>
        <a:p>
          <a:endParaRPr lang="en-US"/>
        </a:p>
      </dgm:t>
    </dgm:pt>
    <dgm:pt modelId="{71076750-8AF3-4274-BCA1-5A956B38AAD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What was</a:t>
          </a:r>
          <a:endParaRPr lang="en-US" dirty="0"/>
        </a:p>
      </dgm:t>
    </dgm:pt>
    <dgm:pt modelId="{AAF65064-6331-4DE3-B8DF-51B79C6948E9}" type="parTrans" cxnId="{752966F9-0101-4F9B-992B-FD50F0A69E68}">
      <dgm:prSet/>
      <dgm:spPr/>
      <dgm:t>
        <a:bodyPr/>
        <a:lstStyle/>
        <a:p>
          <a:endParaRPr lang="en-US"/>
        </a:p>
      </dgm:t>
    </dgm:pt>
    <dgm:pt modelId="{41687545-43D4-4A52-9C52-CB4F6A717438}" type="sibTrans" cxnId="{752966F9-0101-4F9B-992B-FD50F0A69E68}">
      <dgm:prSet/>
      <dgm:spPr/>
      <dgm:t>
        <a:bodyPr/>
        <a:lstStyle/>
        <a:p>
          <a:endParaRPr lang="en-US"/>
        </a:p>
      </dgm:t>
    </dgm:pt>
    <dgm:pt modelId="{6F56CD97-3084-4BD3-8B02-668FC45939A7}">
      <dgm:prSet phldrT="[Text]"/>
      <dgm:spPr/>
      <dgm:t>
        <a:bodyPr/>
        <a:lstStyle/>
        <a:p>
          <a:r>
            <a:rPr lang="en-US" dirty="0" smtClean="0"/>
            <a:t>the research</a:t>
          </a:r>
          <a:endParaRPr lang="en-US" dirty="0"/>
        </a:p>
      </dgm:t>
    </dgm:pt>
    <dgm:pt modelId="{C3C69FC5-AC2E-4313-B630-604252435993}" type="parTrans" cxnId="{9E998FDE-8DD0-4957-B58B-3A16768533A5}">
      <dgm:prSet/>
      <dgm:spPr/>
      <dgm:t>
        <a:bodyPr/>
        <a:lstStyle/>
        <a:p>
          <a:endParaRPr lang="en-US"/>
        </a:p>
      </dgm:t>
    </dgm:pt>
    <dgm:pt modelId="{B1A0A110-47F2-422D-B252-A3B73BD9149C}" type="sibTrans" cxnId="{9E998FDE-8DD0-4957-B58B-3A16768533A5}">
      <dgm:prSet/>
      <dgm:spPr/>
      <dgm:t>
        <a:bodyPr/>
        <a:lstStyle/>
        <a:p>
          <a:endParaRPr lang="en-US"/>
        </a:p>
      </dgm:t>
    </dgm:pt>
    <dgm:pt modelId="{B2C4F36C-2741-41B7-9E19-6BBA7518CA69}">
      <dgm:prSet phldrT="[Text]"/>
      <dgm:spPr/>
      <dgm:t>
        <a:bodyPr/>
        <a:lstStyle/>
        <a:p>
          <a:r>
            <a:rPr lang="en-US" dirty="0" smtClean="0"/>
            <a:t>What were</a:t>
          </a:r>
          <a:endParaRPr lang="en-US" dirty="0"/>
        </a:p>
      </dgm:t>
    </dgm:pt>
    <dgm:pt modelId="{996BC124-E9C4-46DB-B6D5-77AB5D073CBF}" type="parTrans" cxnId="{D10FE1C5-984C-4D2E-9B35-4F00464F9EB2}">
      <dgm:prSet/>
      <dgm:spPr/>
      <dgm:t>
        <a:bodyPr/>
        <a:lstStyle/>
        <a:p>
          <a:endParaRPr lang="en-US"/>
        </a:p>
      </dgm:t>
    </dgm:pt>
    <dgm:pt modelId="{A058F01F-B8C0-4217-94BE-48F20F2AFF37}" type="sibTrans" cxnId="{D10FE1C5-984C-4D2E-9B35-4F00464F9EB2}">
      <dgm:prSet/>
      <dgm:spPr/>
      <dgm:t>
        <a:bodyPr/>
        <a:lstStyle/>
        <a:p>
          <a:endParaRPr lang="en-US"/>
        </a:p>
      </dgm:t>
    </dgm:pt>
    <dgm:pt modelId="{4D00D925-ACB8-4CB9-8DF2-7C64B41F7F19}">
      <dgm:prSet phldrT="[Text]"/>
      <dgm:spPr/>
      <dgm:t>
        <a:bodyPr/>
        <a:lstStyle/>
        <a:p>
          <a:r>
            <a:rPr lang="en-US" dirty="0" smtClean="0"/>
            <a:t>the results</a:t>
          </a:r>
          <a:endParaRPr lang="en-US" dirty="0"/>
        </a:p>
      </dgm:t>
    </dgm:pt>
    <dgm:pt modelId="{47E3B79D-F6E6-430E-9D8B-7E1A1F5C91A6}" type="parTrans" cxnId="{79961099-0EB8-4C87-AC27-9BA240A33A01}">
      <dgm:prSet/>
      <dgm:spPr/>
      <dgm:t>
        <a:bodyPr/>
        <a:lstStyle/>
        <a:p>
          <a:endParaRPr lang="en-US"/>
        </a:p>
      </dgm:t>
    </dgm:pt>
    <dgm:pt modelId="{BFA7B7C8-5FCB-48C4-89BB-6FB08B3B5E6D}" type="sibTrans" cxnId="{79961099-0EB8-4C87-AC27-9BA240A33A01}">
      <dgm:prSet/>
      <dgm:spPr/>
      <dgm:t>
        <a:bodyPr/>
        <a:lstStyle/>
        <a:p>
          <a:endParaRPr lang="en-US"/>
        </a:p>
      </dgm:t>
    </dgm:pt>
    <dgm:pt modelId="{4C47CE6D-B775-40AD-BD88-77EC2137C85F}" type="pres">
      <dgm:prSet presAssocID="{6FA3DA3C-65C9-4632-B3D1-90F5CC479B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A0D6D7-3FCB-4CF2-ADB5-8A6225A3C813}" type="pres">
      <dgm:prSet presAssocID="{AA5D3175-5763-4F02-8D9A-7003D508EF6D}" presName="compositeNode" presStyleCnt="0">
        <dgm:presLayoutVars>
          <dgm:bulletEnabled val="1"/>
        </dgm:presLayoutVars>
      </dgm:prSet>
      <dgm:spPr/>
    </dgm:pt>
    <dgm:pt modelId="{BAEB22AB-BE3A-43EB-8890-EC5F3735EFDC}" type="pres">
      <dgm:prSet presAssocID="{AA5D3175-5763-4F02-8D9A-7003D508EF6D}" presName="bgRect" presStyleLbl="node1" presStyleIdx="0" presStyleCnt="3"/>
      <dgm:spPr/>
      <dgm:t>
        <a:bodyPr/>
        <a:lstStyle/>
        <a:p>
          <a:endParaRPr lang="en-US"/>
        </a:p>
      </dgm:t>
    </dgm:pt>
    <dgm:pt modelId="{099DD18A-780C-44AA-93CB-F376216690AD}" type="pres">
      <dgm:prSet presAssocID="{AA5D3175-5763-4F02-8D9A-7003D508EF6D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75C926-CD32-4D82-A269-A2D566246874}" type="pres">
      <dgm:prSet presAssocID="{AA5D3175-5763-4F02-8D9A-7003D508EF6D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201808-FD83-453C-8994-7E4A13F3D2CC}" type="pres">
      <dgm:prSet presAssocID="{CFC51B7D-79CD-4DF8-8388-D9EBDC128CD3}" presName="hSp" presStyleCnt="0"/>
      <dgm:spPr/>
    </dgm:pt>
    <dgm:pt modelId="{D6A2BB71-08A6-49B4-9CC0-4BBBE2ABEBFC}" type="pres">
      <dgm:prSet presAssocID="{CFC51B7D-79CD-4DF8-8388-D9EBDC128CD3}" presName="vProcSp" presStyleCnt="0"/>
      <dgm:spPr/>
    </dgm:pt>
    <dgm:pt modelId="{2597E980-D631-47F8-AFB1-48E5E980BB1B}" type="pres">
      <dgm:prSet presAssocID="{CFC51B7D-79CD-4DF8-8388-D9EBDC128CD3}" presName="vSp1" presStyleCnt="0"/>
      <dgm:spPr/>
    </dgm:pt>
    <dgm:pt modelId="{079EE614-B83E-4858-A3ED-9CF2D73EF19E}" type="pres">
      <dgm:prSet presAssocID="{CFC51B7D-79CD-4DF8-8388-D9EBDC128CD3}" presName="simulatedConn" presStyleLbl="solidFgAcc1" presStyleIdx="0" presStyleCnt="2"/>
      <dgm:spPr/>
    </dgm:pt>
    <dgm:pt modelId="{4DD7983A-9788-4005-9C4C-E3B529639450}" type="pres">
      <dgm:prSet presAssocID="{CFC51B7D-79CD-4DF8-8388-D9EBDC128CD3}" presName="vSp2" presStyleCnt="0"/>
      <dgm:spPr/>
    </dgm:pt>
    <dgm:pt modelId="{1125E30B-1787-46E0-ACBE-AD5879B3C568}" type="pres">
      <dgm:prSet presAssocID="{CFC51B7D-79CD-4DF8-8388-D9EBDC128CD3}" presName="sibTrans" presStyleCnt="0"/>
      <dgm:spPr/>
    </dgm:pt>
    <dgm:pt modelId="{7BD1575C-FC8B-4BE2-920F-E09A99A83DD0}" type="pres">
      <dgm:prSet presAssocID="{71076750-8AF3-4274-BCA1-5A956B38AAD8}" presName="compositeNode" presStyleCnt="0">
        <dgm:presLayoutVars>
          <dgm:bulletEnabled val="1"/>
        </dgm:presLayoutVars>
      </dgm:prSet>
      <dgm:spPr/>
    </dgm:pt>
    <dgm:pt modelId="{832FABA1-5A38-429C-A696-FBE08FCDD051}" type="pres">
      <dgm:prSet presAssocID="{71076750-8AF3-4274-BCA1-5A956B38AAD8}" presName="bgRect" presStyleLbl="node1" presStyleIdx="1" presStyleCnt="3"/>
      <dgm:spPr/>
      <dgm:t>
        <a:bodyPr/>
        <a:lstStyle/>
        <a:p>
          <a:endParaRPr lang="en-US"/>
        </a:p>
      </dgm:t>
    </dgm:pt>
    <dgm:pt modelId="{84442FBC-2F67-41DC-AE00-3DC1E499E4F4}" type="pres">
      <dgm:prSet presAssocID="{71076750-8AF3-4274-BCA1-5A956B38AAD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F0FD4-31A3-46A3-9DFA-DC8E791D05B9}" type="pres">
      <dgm:prSet presAssocID="{71076750-8AF3-4274-BCA1-5A956B38AAD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05A3E-7FB3-402C-B686-A75F068DB5AB}" type="pres">
      <dgm:prSet presAssocID="{41687545-43D4-4A52-9C52-CB4F6A717438}" presName="hSp" presStyleCnt="0"/>
      <dgm:spPr/>
    </dgm:pt>
    <dgm:pt modelId="{C8B69DDD-B178-4274-897A-38F86D0B3D2E}" type="pres">
      <dgm:prSet presAssocID="{41687545-43D4-4A52-9C52-CB4F6A717438}" presName="vProcSp" presStyleCnt="0"/>
      <dgm:spPr/>
    </dgm:pt>
    <dgm:pt modelId="{FD79E909-3A3F-4894-B5D2-E6D237F66A90}" type="pres">
      <dgm:prSet presAssocID="{41687545-43D4-4A52-9C52-CB4F6A717438}" presName="vSp1" presStyleCnt="0"/>
      <dgm:spPr/>
    </dgm:pt>
    <dgm:pt modelId="{9DCDB92D-BBEE-453C-B214-C511D85EBC85}" type="pres">
      <dgm:prSet presAssocID="{41687545-43D4-4A52-9C52-CB4F6A717438}" presName="simulatedConn" presStyleLbl="solidFgAcc1" presStyleIdx="1" presStyleCnt="2"/>
      <dgm:spPr/>
    </dgm:pt>
    <dgm:pt modelId="{064C740F-6FE2-4147-AFDD-7982873928F6}" type="pres">
      <dgm:prSet presAssocID="{41687545-43D4-4A52-9C52-CB4F6A717438}" presName="vSp2" presStyleCnt="0"/>
      <dgm:spPr/>
    </dgm:pt>
    <dgm:pt modelId="{1980534E-BC3A-4940-B906-C8CC63A2BFDA}" type="pres">
      <dgm:prSet presAssocID="{41687545-43D4-4A52-9C52-CB4F6A717438}" presName="sibTrans" presStyleCnt="0"/>
      <dgm:spPr/>
    </dgm:pt>
    <dgm:pt modelId="{2EF3F0EE-490E-448C-B9BF-0B23A44A6F7F}" type="pres">
      <dgm:prSet presAssocID="{B2C4F36C-2741-41B7-9E19-6BBA7518CA69}" presName="compositeNode" presStyleCnt="0">
        <dgm:presLayoutVars>
          <dgm:bulletEnabled val="1"/>
        </dgm:presLayoutVars>
      </dgm:prSet>
      <dgm:spPr/>
    </dgm:pt>
    <dgm:pt modelId="{3DB11972-9B06-49C5-B8E6-0C1488D88C1B}" type="pres">
      <dgm:prSet presAssocID="{B2C4F36C-2741-41B7-9E19-6BBA7518CA69}" presName="bgRect" presStyleLbl="node1" presStyleIdx="2" presStyleCnt="3"/>
      <dgm:spPr/>
      <dgm:t>
        <a:bodyPr/>
        <a:lstStyle/>
        <a:p>
          <a:endParaRPr lang="en-US"/>
        </a:p>
      </dgm:t>
    </dgm:pt>
    <dgm:pt modelId="{59A3CF1D-D2B8-41B4-89EA-76CF72D88D7B}" type="pres">
      <dgm:prSet presAssocID="{B2C4F36C-2741-41B7-9E19-6BBA7518CA69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84F9B9-B86F-4E9F-82A4-6E05DDC0B381}" type="pres">
      <dgm:prSet presAssocID="{B2C4F36C-2741-41B7-9E19-6BBA7518CA69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C35270-954C-43A7-B94F-78D6DC84C2D9}" type="presOf" srcId="{6FA3DA3C-65C9-4632-B3D1-90F5CC479B5A}" destId="{4C47CE6D-B775-40AD-BD88-77EC2137C85F}" srcOrd="0" destOrd="0" presId="urn:microsoft.com/office/officeart/2005/8/layout/hProcess7"/>
    <dgm:cxn modelId="{79961099-0EB8-4C87-AC27-9BA240A33A01}" srcId="{B2C4F36C-2741-41B7-9E19-6BBA7518CA69}" destId="{4D00D925-ACB8-4CB9-8DF2-7C64B41F7F19}" srcOrd="0" destOrd="0" parTransId="{47E3B79D-F6E6-430E-9D8B-7E1A1F5C91A6}" sibTransId="{BFA7B7C8-5FCB-48C4-89BB-6FB08B3B5E6D}"/>
    <dgm:cxn modelId="{4F968DD4-D1A3-4FFF-9E51-ADF6D8DA5A65}" type="presOf" srcId="{71076750-8AF3-4274-BCA1-5A956B38AAD8}" destId="{832FABA1-5A38-429C-A696-FBE08FCDD051}" srcOrd="0" destOrd="0" presId="urn:microsoft.com/office/officeart/2005/8/layout/hProcess7"/>
    <dgm:cxn modelId="{9E998FDE-8DD0-4957-B58B-3A16768533A5}" srcId="{71076750-8AF3-4274-BCA1-5A956B38AAD8}" destId="{6F56CD97-3084-4BD3-8B02-668FC45939A7}" srcOrd="0" destOrd="0" parTransId="{C3C69FC5-AC2E-4313-B630-604252435993}" sibTransId="{B1A0A110-47F2-422D-B252-A3B73BD9149C}"/>
    <dgm:cxn modelId="{A77EB9BA-5037-4FC0-A345-9817755B695E}" type="presOf" srcId="{38B1B57F-B1B7-4AF3-ACDF-D85EAA98C29E}" destId="{8175C926-CD32-4D82-A269-A2D566246874}" srcOrd="0" destOrd="0" presId="urn:microsoft.com/office/officeart/2005/8/layout/hProcess7"/>
    <dgm:cxn modelId="{D10FE1C5-984C-4D2E-9B35-4F00464F9EB2}" srcId="{6FA3DA3C-65C9-4632-B3D1-90F5CC479B5A}" destId="{B2C4F36C-2741-41B7-9E19-6BBA7518CA69}" srcOrd="2" destOrd="0" parTransId="{996BC124-E9C4-46DB-B6D5-77AB5D073CBF}" sibTransId="{A058F01F-B8C0-4217-94BE-48F20F2AFF37}"/>
    <dgm:cxn modelId="{76C5BD13-250F-4959-AE8C-EAF865E4ADE8}" srcId="{6FA3DA3C-65C9-4632-B3D1-90F5CC479B5A}" destId="{AA5D3175-5763-4F02-8D9A-7003D508EF6D}" srcOrd="0" destOrd="0" parTransId="{3BC81DFF-3BCD-429A-8397-340B190112D1}" sibTransId="{CFC51B7D-79CD-4DF8-8388-D9EBDC128CD3}"/>
    <dgm:cxn modelId="{A57EC1F9-9286-4EA5-84A6-17B77C9C88BB}" type="presOf" srcId="{4D00D925-ACB8-4CB9-8DF2-7C64B41F7F19}" destId="{7784F9B9-B86F-4E9F-82A4-6E05DDC0B381}" srcOrd="0" destOrd="0" presId="urn:microsoft.com/office/officeart/2005/8/layout/hProcess7"/>
    <dgm:cxn modelId="{ABE4661F-82B6-45CD-AEFD-855FBCAA5A3B}" type="presOf" srcId="{71076750-8AF3-4274-BCA1-5A956B38AAD8}" destId="{84442FBC-2F67-41DC-AE00-3DC1E499E4F4}" srcOrd="1" destOrd="0" presId="urn:microsoft.com/office/officeart/2005/8/layout/hProcess7"/>
    <dgm:cxn modelId="{752966F9-0101-4F9B-992B-FD50F0A69E68}" srcId="{6FA3DA3C-65C9-4632-B3D1-90F5CC479B5A}" destId="{71076750-8AF3-4274-BCA1-5A956B38AAD8}" srcOrd="1" destOrd="0" parTransId="{AAF65064-6331-4DE3-B8DF-51B79C6948E9}" sibTransId="{41687545-43D4-4A52-9C52-CB4F6A717438}"/>
    <dgm:cxn modelId="{EF8D0C5A-8B6A-41ED-A2D0-43849E21E174}" type="presOf" srcId="{AA5D3175-5763-4F02-8D9A-7003D508EF6D}" destId="{BAEB22AB-BE3A-43EB-8890-EC5F3735EFDC}" srcOrd="0" destOrd="0" presId="urn:microsoft.com/office/officeart/2005/8/layout/hProcess7"/>
    <dgm:cxn modelId="{6BC3646E-C657-43AF-9EED-CED2EA936059}" type="presOf" srcId="{AA5D3175-5763-4F02-8D9A-7003D508EF6D}" destId="{099DD18A-780C-44AA-93CB-F376216690AD}" srcOrd="1" destOrd="0" presId="urn:microsoft.com/office/officeart/2005/8/layout/hProcess7"/>
    <dgm:cxn modelId="{133EA341-567F-4CCE-9E4C-90E7EEB09568}" type="presOf" srcId="{6F56CD97-3084-4BD3-8B02-668FC45939A7}" destId="{427F0FD4-31A3-46A3-9DFA-DC8E791D05B9}" srcOrd="0" destOrd="0" presId="urn:microsoft.com/office/officeart/2005/8/layout/hProcess7"/>
    <dgm:cxn modelId="{E0A23BEF-F34E-43E8-95B9-DE8223C66CE3}" type="presOf" srcId="{B2C4F36C-2741-41B7-9E19-6BBA7518CA69}" destId="{3DB11972-9B06-49C5-B8E6-0C1488D88C1B}" srcOrd="0" destOrd="0" presId="urn:microsoft.com/office/officeart/2005/8/layout/hProcess7"/>
    <dgm:cxn modelId="{7AD01E5D-74E2-4AE9-994B-8EEEE7C9F896}" type="presOf" srcId="{B2C4F36C-2741-41B7-9E19-6BBA7518CA69}" destId="{59A3CF1D-D2B8-41B4-89EA-76CF72D88D7B}" srcOrd="1" destOrd="0" presId="urn:microsoft.com/office/officeart/2005/8/layout/hProcess7"/>
    <dgm:cxn modelId="{88B46242-E831-453A-9D13-AC8FEA1C3888}" srcId="{AA5D3175-5763-4F02-8D9A-7003D508EF6D}" destId="{38B1B57F-B1B7-4AF3-ACDF-D85EAA98C29E}" srcOrd="0" destOrd="0" parTransId="{017151D2-6967-4124-BBBE-D9B4B08F9610}" sibTransId="{8A82F0B3-62E8-4DDE-A5A4-35D35E32DE0B}"/>
    <dgm:cxn modelId="{13ECDE70-C18B-449C-B0E5-FB6718AB7EA5}" type="presParOf" srcId="{4C47CE6D-B775-40AD-BD88-77EC2137C85F}" destId="{D3A0D6D7-3FCB-4CF2-ADB5-8A6225A3C813}" srcOrd="0" destOrd="0" presId="urn:microsoft.com/office/officeart/2005/8/layout/hProcess7"/>
    <dgm:cxn modelId="{010A6473-662A-42B5-A357-3C9D8173BE47}" type="presParOf" srcId="{D3A0D6D7-3FCB-4CF2-ADB5-8A6225A3C813}" destId="{BAEB22AB-BE3A-43EB-8890-EC5F3735EFDC}" srcOrd="0" destOrd="0" presId="urn:microsoft.com/office/officeart/2005/8/layout/hProcess7"/>
    <dgm:cxn modelId="{19C5B602-663A-49D3-A014-E65374B260CF}" type="presParOf" srcId="{D3A0D6D7-3FCB-4CF2-ADB5-8A6225A3C813}" destId="{099DD18A-780C-44AA-93CB-F376216690AD}" srcOrd="1" destOrd="0" presId="urn:microsoft.com/office/officeart/2005/8/layout/hProcess7"/>
    <dgm:cxn modelId="{602E8973-1E59-4249-B0BE-6553D6FC55EF}" type="presParOf" srcId="{D3A0D6D7-3FCB-4CF2-ADB5-8A6225A3C813}" destId="{8175C926-CD32-4D82-A269-A2D566246874}" srcOrd="2" destOrd="0" presId="urn:microsoft.com/office/officeart/2005/8/layout/hProcess7"/>
    <dgm:cxn modelId="{8A66410F-B43A-4885-86AA-997FBEF0E629}" type="presParOf" srcId="{4C47CE6D-B775-40AD-BD88-77EC2137C85F}" destId="{E2201808-FD83-453C-8994-7E4A13F3D2CC}" srcOrd="1" destOrd="0" presId="urn:microsoft.com/office/officeart/2005/8/layout/hProcess7"/>
    <dgm:cxn modelId="{D036E173-CEA9-49A5-8AB6-CA5B898DF991}" type="presParOf" srcId="{4C47CE6D-B775-40AD-BD88-77EC2137C85F}" destId="{D6A2BB71-08A6-49B4-9CC0-4BBBE2ABEBFC}" srcOrd="2" destOrd="0" presId="urn:microsoft.com/office/officeart/2005/8/layout/hProcess7"/>
    <dgm:cxn modelId="{AE1E9178-BC7A-4321-8063-C86C3992B44E}" type="presParOf" srcId="{D6A2BB71-08A6-49B4-9CC0-4BBBE2ABEBFC}" destId="{2597E980-D631-47F8-AFB1-48E5E980BB1B}" srcOrd="0" destOrd="0" presId="urn:microsoft.com/office/officeart/2005/8/layout/hProcess7"/>
    <dgm:cxn modelId="{ECDF4F12-0E50-4431-8675-0EF0AB5879A1}" type="presParOf" srcId="{D6A2BB71-08A6-49B4-9CC0-4BBBE2ABEBFC}" destId="{079EE614-B83E-4858-A3ED-9CF2D73EF19E}" srcOrd="1" destOrd="0" presId="urn:microsoft.com/office/officeart/2005/8/layout/hProcess7"/>
    <dgm:cxn modelId="{2FB03E94-C8BF-4C4F-9ABE-D9085AA37E48}" type="presParOf" srcId="{D6A2BB71-08A6-49B4-9CC0-4BBBE2ABEBFC}" destId="{4DD7983A-9788-4005-9C4C-E3B529639450}" srcOrd="2" destOrd="0" presId="urn:microsoft.com/office/officeart/2005/8/layout/hProcess7"/>
    <dgm:cxn modelId="{F4618F79-85C4-4622-849F-E30B4AC8AA12}" type="presParOf" srcId="{4C47CE6D-B775-40AD-BD88-77EC2137C85F}" destId="{1125E30B-1787-46E0-ACBE-AD5879B3C568}" srcOrd="3" destOrd="0" presId="urn:microsoft.com/office/officeart/2005/8/layout/hProcess7"/>
    <dgm:cxn modelId="{FCFA440A-EFCF-4D6D-9C36-310CDBBFF7D1}" type="presParOf" srcId="{4C47CE6D-B775-40AD-BD88-77EC2137C85F}" destId="{7BD1575C-FC8B-4BE2-920F-E09A99A83DD0}" srcOrd="4" destOrd="0" presId="urn:microsoft.com/office/officeart/2005/8/layout/hProcess7"/>
    <dgm:cxn modelId="{54031DD0-7BE8-424F-9BF4-F30853394781}" type="presParOf" srcId="{7BD1575C-FC8B-4BE2-920F-E09A99A83DD0}" destId="{832FABA1-5A38-429C-A696-FBE08FCDD051}" srcOrd="0" destOrd="0" presId="urn:microsoft.com/office/officeart/2005/8/layout/hProcess7"/>
    <dgm:cxn modelId="{9D31759B-4A6A-45AF-9DCA-9292F9C47AC3}" type="presParOf" srcId="{7BD1575C-FC8B-4BE2-920F-E09A99A83DD0}" destId="{84442FBC-2F67-41DC-AE00-3DC1E499E4F4}" srcOrd="1" destOrd="0" presId="urn:microsoft.com/office/officeart/2005/8/layout/hProcess7"/>
    <dgm:cxn modelId="{73675904-3D75-4E74-8EC7-DD3357FF01ED}" type="presParOf" srcId="{7BD1575C-FC8B-4BE2-920F-E09A99A83DD0}" destId="{427F0FD4-31A3-46A3-9DFA-DC8E791D05B9}" srcOrd="2" destOrd="0" presId="urn:microsoft.com/office/officeart/2005/8/layout/hProcess7"/>
    <dgm:cxn modelId="{A82CD693-1B80-4832-A29C-1084C239EC1F}" type="presParOf" srcId="{4C47CE6D-B775-40AD-BD88-77EC2137C85F}" destId="{4E505A3E-7FB3-402C-B686-A75F068DB5AB}" srcOrd="5" destOrd="0" presId="urn:microsoft.com/office/officeart/2005/8/layout/hProcess7"/>
    <dgm:cxn modelId="{3D1F9303-6D19-472D-9DD8-9E15D9ED42F7}" type="presParOf" srcId="{4C47CE6D-B775-40AD-BD88-77EC2137C85F}" destId="{C8B69DDD-B178-4274-897A-38F86D0B3D2E}" srcOrd="6" destOrd="0" presId="urn:microsoft.com/office/officeart/2005/8/layout/hProcess7"/>
    <dgm:cxn modelId="{FEAE2A0B-1118-4C35-AF9E-B02D1F061668}" type="presParOf" srcId="{C8B69DDD-B178-4274-897A-38F86D0B3D2E}" destId="{FD79E909-3A3F-4894-B5D2-E6D237F66A90}" srcOrd="0" destOrd="0" presId="urn:microsoft.com/office/officeart/2005/8/layout/hProcess7"/>
    <dgm:cxn modelId="{4D91B685-A065-4FA2-A591-5B77CC3072F7}" type="presParOf" srcId="{C8B69DDD-B178-4274-897A-38F86D0B3D2E}" destId="{9DCDB92D-BBEE-453C-B214-C511D85EBC85}" srcOrd="1" destOrd="0" presId="urn:microsoft.com/office/officeart/2005/8/layout/hProcess7"/>
    <dgm:cxn modelId="{9854D7B6-322D-4CB8-9675-1DFE59E29F4B}" type="presParOf" srcId="{C8B69DDD-B178-4274-897A-38F86D0B3D2E}" destId="{064C740F-6FE2-4147-AFDD-7982873928F6}" srcOrd="2" destOrd="0" presId="urn:microsoft.com/office/officeart/2005/8/layout/hProcess7"/>
    <dgm:cxn modelId="{0376D6E3-EB12-4ED2-B614-7086EEFCE8EB}" type="presParOf" srcId="{4C47CE6D-B775-40AD-BD88-77EC2137C85F}" destId="{1980534E-BC3A-4940-B906-C8CC63A2BFDA}" srcOrd="7" destOrd="0" presId="urn:microsoft.com/office/officeart/2005/8/layout/hProcess7"/>
    <dgm:cxn modelId="{7A054A06-D6E7-4AD0-80A2-CB0B4E9DAA39}" type="presParOf" srcId="{4C47CE6D-B775-40AD-BD88-77EC2137C85F}" destId="{2EF3F0EE-490E-448C-B9BF-0B23A44A6F7F}" srcOrd="8" destOrd="0" presId="urn:microsoft.com/office/officeart/2005/8/layout/hProcess7"/>
    <dgm:cxn modelId="{8194E3E2-CBD1-46B9-958E-27229503EE8F}" type="presParOf" srcId="{2EF3F0EE-490E-448C-B9BF-0B23A44A6F7F}" destId="{3DB11972-9B06-49C5-B8E6-0C1488D88C1B}" srcOrd="0" destOrd="0" presId="urn:microsoft.com/office/officeart/2005/8/layout/hProcess7"/>
    <dgm:cxn modelId="{25A97D37-3D4A-45ED-B765-76865D9A6899}" type="presParOf" srcId="{2EF3F0EE-490E-448C-B9BF-0B23A44A6F7F}" destId="{59A3CF1D-D2B8-41B4-89EA-76CF72D88D7B}" srcOrd="1" destOrd="0" presId="urn:microsoft.com/office/officeart/2005/8/layout/hProcess7"/>
    <dgm:cxn modelId="{9A81CE2B-3C2D-4BAC-BE4A-CEA2B487DEF5}" type="presParOf" srcId="{2EF3F0EE-490E-448C-B9BF-0B23A44A6F7F}" destId="{7784F9B9-B86F-4E9F-82A4-6E05DDC0B381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B22AB-BE3A-43EB-8890-EC5F3735EFDC}">
      <dsp:nvSpPr>
        <dsp:cNvPr id="0" name=""/>
        <dsp:cNvSpPr/>
      </dsp:nvSpPr>
      <dsp:spPr>
        <a:xfrm>
          <a:off x="530" y="852596"/>
          <a:ext cx="2283172" cy="2739806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What’s in </a:t>
          </a:r>
          <a:endParaRPr lang="en-US" sz="2600" kern="1200" dirty="0"/>
        </a:p>
      </dsp:txBody>
      <dsp:txXfrm rot="16200000">
        <a:off x="-894472" y="1747600"/>
        <a:ext cx="2246641" cy="456634"/>
      </dsp:txXfrm>
    </dsp:sp>
    <dsp:sp modelId="{8175C926-CD32-4D82-A269-A2D566246874}">
      <dsp:nvSpPr>
        <dsp:cNvPr id="0" name=""/>
        <dsp:cNvSpPr/>
      </dsp:nvSpPr>
      <dsp:spPr>
        <a:xfrm>
          <a:off x="457165" y="852596"/>
          <a:ext cx="1700963" cy="27398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the literature</a:t>
          </a:r>
          <a:endParaRPr lang="en-US" sz="3500" kern="1200" dirty="0"/>
        </a:p>
      </dsp:txBody>
      <dsp:txXfrm>
        <a:off x="457165" y="852596"/>
        <a:ext cx="1700963" cy="2739806"/>
      </dsp:txXfrm>
    </dsp:sp>
    <dsp:sp modelId="{832FABA1-5A38-429C-A696-FBE08FCDD051}">
      <dsp:nvSpPr>
        <dsp:cNvPr id="0" name=""/>
        <dsp:cNvSpPr/>
      </dsp:nvSpPr>
      <dsp:spPr>
        <a:xfrm>
          <a:off x="2363613" y="852596"/>
          <a:ext cx="2283172" cy="2739806"/>
        </a:xfrm>
        <a:prstGeom prst="roundRect">
          <a:avLst>
            <a:gd name="adj" fmla="val 5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was</a:t>
          </a:r>
          <a:endParaRPr lang="en-US" sz="2600" kern="1200" dirty="0"/>
        </a:p>
      </dsp:txBody>
      <dsp:txXfrm rot="16200000">
        <a:off x="1468610" y="1747600"/>
        <a:ext cx="2246641" cy="456634"/>
      </dsp:txXfrm>
    </dsp:sp>
    <dsp:sp modelId="{079EE614-B83E-4858-A3ED-9CF2D73EF19E}">
      <dsp:nvSpPr>
        <dsp:cNvPr id="0" name=""/>
        <dsp:cNvSpPr/>
      </dsp:nvSpPr>
      <dsp:spPr>
        <a:xfrm rot="5400000">
          <a:off x="2173800" y="3029030"/>
          <a:ext cx="402458" cy="34247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F0FD4-31A3-46A3-9DFA-DC8E791D05B9}">
      <dsp:nvSpPr>
        <dsp:cNvPr id="0" name=""/>
        <dsp:cNvSpPr/>
      </dsp:nvSpPr>
      <dsp:spPr>
        <a:xfrm>
          <a:off x="2820248" y="852596"/>
          <a:ext cx="1700963" cy="27398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the research</a:t>
          </a:r>
          <a:endParaRPr lang="en-US" sz="3500" kern="1200" dirty="0"/>
        </a:p>
      </dsp:txBody>
      <dsp:txXfrm>
        <a:off x="2820248" y="852596"/>
        <a:ext cx="1700963" cy="2739806"/>
      </dsp:txXfrm>
    </dsp:sp>
    <dsp:sp modelId="{3DB11972-9B06-49C5-B8E6-0C1488D88C1B}">
      <dsp:nvSpPr>
        <dsp:cNvPr id="0" name=""/>
        <dsp:cNvSpPr/>
      </dsp:nvSpPr>
      <dsp:spPr>
        <a:xfrm>
          <a:off x="4726697" y="852596"/>
          <a:ext cx="2283172" cy="2739806"/>
        </a:xfrm>
        <a:prstGeom prst="roundRect">
          <a:avLst>
            <a:gd name="adj" fmla="val 5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were</a:t>
          </a:r>
          <a:endParaRPr lang="en-US" sz="2600" kern="1200" dirty="0"/>
        </a:p>
      </dsp:txBody>
      <dsp:txXfrm rot="16200000">
        <a:off x="3831693" y="1747600"/>
        <a:ext cx="2246641" cy="456634"/>
      </dsp:txXfrm>
    </dsp:sp>
    <dsp:sp modelId="{9DCDB92D-BBEE-453C-B214-C511D85EBC85}">
      <dsp:nvSpPr>
        <dsp:cNvPr id="0" name=""/>
        <dsp:cNvSpPr/>
      </dsp:nvSpPr>
      <dsp:spPr>
        <a:xfrm rot="5400000">
          <a:off x="4536883" y="3029030"/>
          <a:ext cx="402458" cy="34247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84F9B9-B86F-4E9F-82A4-6E05DDC0B381}">
      <dsp:nvSpPr>
        <dsp:cNvPr id="0" name=""/>
        <dsp:cNvSpPr/>
      </dsp:nvSpPr>
      <dsp:spPr>
        <a:xfrm>
          <a:off x="5183331" y="852596"/>
          <a:ext cx="1700963" cy="27398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the results</a:t>
          </a:r>
          <a:endParaRPr lang="en-US" sz="3500" kern="1200" dirty="0"/>
        </a:p>
      </dsp:txBody>
      <dsp:txXfrm>
        <a:off x="5183331" y="852596"/>
        <a:ext cx="1700963" cy="2739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7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1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6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0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0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3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5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5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8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5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9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012BE-1A1E-4994-96E8-FB823FB02438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22AC4-D21C-41AB-80CF-7781ABE0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Self-Paced But </a:t>
            </a:r>
            <a:r>
              <a:rPr lang="en-US" b="1" smtClean="0">
                <a:solidFill>
                  <a:srgbClr val="C00000"/>
                </a:solidFill>
              </a:rPr>
              <a:t>Not </a:t>
            </a:r>
            <a:r>
              <a:rPr lang="en-US" b="1" smtClean="0">
                <a:solidFill>
                  <a:srgbClr val="C00000"/>
                </a:solidFill>
              </a:rPr>
              <a:t>Alone!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>
                <a:solidFill>
                  <a:schemeClr val="bg2">
                    <a:lumMod val="25000"/>
                  </a:schemeClr>
                </a:solidFill>
              </a:rPr>
              <a:t>Research on Feedback and Computer-Assisted Instruction</a:t>
            </a:r>
            <a:endParaRPr lang="en-US" sz="27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00200"/>
            <a:ext cx="6400800" cy="914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Rebecca Hoey, </a:t>
            </a:r>
            <a:r>
              <a:rPr lang="en-US" sz="1800" dirty="0" err="1" smtClean="0"/>
              <a:t>Ed.D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Northwestern College, Iowa</a:t>
            </a:r>
            <a:endParaRPr lang="en-US" sz="18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90040882"/>
              </p:ext>
            </p:extLst>
          </p:nvPr>
        </p:nvGraphicFramePr>
        <p:xfrm>
          <a:off x="1143000" y="1905000"/>
          <a:ext cx="70104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78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Literature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$4.9 billion was spent on self-paced computer-assisted instruction software by the K-12 sector in 2011 (Nagel, 2011)</a:t>
            </a:r>
          </a:p>
          <a:p>
            <a:r>
              <a:rPr lang="en-US" dirty="0" smtClean="0"/>
              <a:t>CAI is cost effective, promotes mastery learning, increases student achievement, and reduces teachers’ workload</a:t>
            </a:r>
          </a:p>
          <a:p>
            <a:r>
              <a:rPr lang="en-US" dirty="0" smtClean="0"/>
              <a:t>Student-teacher interaction is critical in online courses, particularly with K-12 students.</a:t>
            </a:r>
          </a:p>
          <a:p>
            <a:r>
              <a:rPr lang="en-US" dirty="0" smtClean="0"/>
              <a:t>CAI does not replace the need for teacher interaction; teachers must closely monitor students’ progress and communicate with students.</a:t>
            </a:r>
          </a:p>
          <a:p>
            <a:r>
              <a:rPr lang="en-US" dirty="0" smtClean="0"/>
              <a:t>Teacher feedback on students’ progress is imperative to student achievement, retention and satisfaction.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Research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Experimental study with 52 secondary students in an online self-paced math course that relied exclusively on CAI for instruction and assessment.</a:t>
            </a:r>
          </a:p>
          <a:p>
            <a:r>
              <a:rPr lang="en-US" dirty="0" smtClean="0"/>
              <a:t>Four teachers participated in training to write standards-based, instructional, positive and timely feedback on all formative and summative assessment of treatment group students.</a:t>
            </a:r>
          </a:p>
          <a:p>
            <a:r>
              <a:rPr lang="en-US" dirty="0" smtClean="0"/>
              <a:t>Teachers self-evaluated their feedback, and external raters evaluated the feedback using the Feedback Quality Rubric </a:t>
            </a:r>
          </a:p>
          <a:p>
            <a:r>
              <a:rPr lang="en-US" dirty="0" smtClean="0"/>
              <a:t>Student achievement analyzed from pre- and posttest scores for each unit using a 2-factor mixed mode factorial design</a:t>
            </a:r>
          </a:p>
          <a:p>
            <a:r>
              <a:rPr lang="en-US" dirty="0" smtClean="0"/>
              <a:t>Student retention analyzed using a chi 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642449" y="3874731"/>
            <a:ext cx="4038600" cy="2438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5749" y="3857991"/>
            <a:ext cx="4038600" cy="2438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42449" y="1366395"/>
            <a:ext cx="4038600" cy="2438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5749" y="1356058"/>
            <a:ext cx="4038600" cy="2438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Teachers’ Overestimated Quality of Feedback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49" y="1529132"/>
            <a:ext cx="3733800" cy="21129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949" y="1558710"/>
            <a:ext cx="3733800" cy="21217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49" y="4016121"/>
            <a:ext cx="3761117" cy="21221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949" y="4017046"/>
            <a:ext cx="3733800" cy="21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Teachers’ Failed to Provide Sufficient Feedback</a:t>
            </a:r>
            <a:endParaRPr lang="en-US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866251"/>
              </p:ext>
            </p:extLst>
          </p:nvPr>
        </p:nvGraphicFramePr>
        <p:xfrm>
          <a:off x="838200" y="1676399"/>
          <a:ext cx="7315200" cy="3292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127"/>
                <a:gridCol w="1907719"/>
                <a:gridCol w="1787635"/>
                <a:gridCol w="1907719"/>
              </a:tblGrid>
              <a:tr h="365112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Percentage of Unit 2 Assessments that Received Feedback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36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Teacher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number of Pieces of Feedback Provided to Treatment Students on Assessments from Unit 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of Pieces of Feedback Needed For All Treatment Students in Unit 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Percentage of Assessments in Unit 2 That Received Feedback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511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Teacher 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511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Teacher 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21%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511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Teacher 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511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Teacher 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6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3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294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Self-Paced But Not Alone! Research on Feedback and Computer-Assisted Instruction</vt:lpstr>
      <vt:lpstr>Literature</vt:lpstr>
      <vt:lpstr>Research</vt:lpstr>
      <vt:lpstr>Teachers’ Overestimated Quality of Feedback</vt:lpstr>
      <vt:lpstr>Teachers’ Failed to Provide Sufficient Feedback</vt:lpstr>
      <vt:lpstr>Student Achievement</vt:lpstr>
      <vt:lpstr>Retention</vt:lpstr>
      <vt:lpstr>Results</vt:lpstr>
    </vt:vector>
  </TitlesOfParts>
  <Company>Northwestern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Self-Paced But Not Alone Research on Feedback and Computer-Assisted Instruction</dc:title>
  <dc:creator>Image Creation, NWC</dc:creator>
  <cp:lastModifiedBy>Image Creation, NWC</cp:lastModifiedBy>
  <cp:revision>13</cp:revision>
  <dcterms:created xsi:type="dcterms:W3CDTF">2012-09-19T20:52:50Z</dcterms:created>
  <dcterms:modified xsi:type="dcterms:W3CDTF">2014-10-29T21:16:52Z</dcterms:modified>
</cp:coreProperties>
</file>